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0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/>
              <a:t/>
            </a:r>
            <a:br>
              <a:rPr lang="hr-HR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KVIZ PITANJA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9294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hr-HR" dirty="0" smtClean="0"/>
              <a:t>ANA IMA 12 GODINA, A NJEZINA SESTRA TAMARA IMA TRI GODINE VIŠE.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 smtClean="0"/>
              <a:t>KOLIKO GODINA IMA TAMARA?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267200"/>
            <a:ext cx="21780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4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hr-HR" dirty="0" smtClean="0"/>
              <a:t>UTRKU VOZI 14 BICIKLISTA. TIJEKOM UTRKE 5 BICIKLISTA JE ODUSTALO. OSTALI BICIKLISTI SU STIGLI DO CILJA.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 smtClean="0"/>
              <a:t>KOLIKO JE BICIKLISTA DOŠLO DO CILJA? 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181600"/>
            <a:ext cx="434816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7731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hr-HR" dirty="0" smtClean="0"/>
              <a:t>MARKO IMA 12 KNJIGA U SOBI NA POLICI. NA MORE JE PONIO ČETIRI KNJIGE.</a:t>
            </a:r>
          </a:p>
          <a:p>
            <a:pPr marL="82296" indent="0">
              <a:buNone/>
            </a:pPr>
            <a:endParaRPr lang="hr-HR" dirty="0" smtClean="0"/>
          </a:p>
          <a:p>
            <a:pPr marL="82296" indent="0">
              <a:buNone/>
            </a:pPr>
            <a:r>
              <a:rPr lang="hr-HR" dirty="0" smtClean="0"/>
              <a:t>KOLIKO KNJIGA JE OSTALO NA POLICI?</a:t>
            </a:r>
          </a:p>
          <a:p>
            <a:pPr marL="82296" indent="0">
              <a:buNone/>
            </a:pPr>
            <a:endParaRPr lang="hr-H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4800600"/>
            <a:ext cx="1143000" cy="90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222750"/>
            <a:ext cx="1295400" cy="256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40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hr-HR" dirty="0" smtClean="0"/>
              <a:t>ANA JE ZA SVOJ ROĐENDAN NAPUHALA 7 BALONA. KADA SE VRATILA KUĆI, IZBROJALA JE 16 BALONA. OSTALE BALONE NAPUHALA JE NJEZINA SESTRA IVA.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 smtClean="0"/>
              <a:t>KOLIKO BALONA JE NAPUHALA IVA?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4803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hr-HR" dirty="0" smtClean="0"/>
              <a:t>U AKVARIJU JE 16 RIBA. SAMO ČETIRI RIBE SU CRVENE, A OSTALE SU PLAVE.</a:t>
            </a:r>
          </a:p>
          <a:p>
            <a:pPr marL="82296" indent="0">
              <a:buNone/>
            </a:pPr>
            <a:endParaRPr lang="hr-HR" dirty="0"/>
          </a:p>
          <a:p>
            <a:pPr marL="82296" indent="0">
              <a:buNone/>
            </a:pPr>
            <a:r>
              <a:rPr lang="hr-HR" dirty="0" smtClean="0"/>
              <a:t>KOLIKO JE PLAVIH RIBA U AKVARIJU?</a:t>
            </a:r>
          </a:p>
          <a:p>
            <a:pPr marL="82296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665655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125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   KVIZ PITANJA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KVIZ PITANJA</dc:title>
  <dc:creator>Jelena</dc:creator>
  <cp:lastModifiedBy>Jelena</cp:lastModifiedBy>
  <cp:revision>4</cp:revision>
  <dcterms:created xsi:type="dcterms:W3CDTF">2006-08-16T00:00:00Z</dcterms:created>
  <dcterms:modified xsi:type="dcterms:W3CDTF">2019-04-09T22:14:34Z</dcterms:modified>
</cp:coreProperties>
</file>